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9" r:id="rId2"/>
    <p:sldId id="507" r:id="rId3"/>
    <p:sldId id="508" r:id="rId4"/>
    <p:sldId id="515" r:id="rId5"/>
    <p:sldId id="516" r:id="rId6"/>
    <p:sldId id="509" r:id="rId7"/>
    <p:sldId id="514" r:id="rId8"/>
    <p:sldId id="510" r:id="rId9"/>
    <p:sldId id="511" r:id="rId10"/>
    <p:sldId id="512" r:id="rId11"/>
    <p:sldId id="517" r:id="rId12"/>
    <p:sldId id="513" r:id="rId13"/>
    <p:sldId id="519" r:id="rId14"/>
    <p:sldId id="520" r:id="rId15"/>
    <p:sldId id="521" r:id="rId16"/>
    <p:sldId id="518" r:id="rId17"/>
    <p:sldId id="530" r:id="rId18"/>
    <p:sldId id="531" r:id="rId19"/>
    <p:sldId id="523" r:id="rId20"/>
    <p:sldId id="524" r:id="rId21"/>
    <p:sldId id="532" r:id="rId22"/>
    <p:sldId id="533" r:id="rId23"/>
    <p:sldId id="525" r:id="rId24"/>
    <p:sldId id="526" r:id="rId25"/>
    <p:sldId id="527" r:id="rId26"/>
    <p:sldId id="534" r:id="rId27"/>
    <p:sldId id="535" r:id="rId28"/>
    <p:sldId id="536" r:id="rId29"/>
    <p:sldId id="528" r:id="rId30"/>
    <p:sldId id="529" r:id="rId31"/>
    <p:sldId id="537" r:id="rId32"/>
    <p:sldId id="538" r:id="rId33"/>
    <p:sldId id="540" r:id="rId34"/>
    <p:sldId id="541" r:id="rId35"/>
    <p:sldId id="543" r:id="rId36"/>
    <p:sldId id="544" r:id="rId37"/>
    <p:sldId id="542" r:id="rId38"/>
    <p:sldId id="539" r:id="rId39"/>
    <p:sldId id="545" r:id="rId40"/>
    <p:sldId id="546" r:id="rId41"/>
    <p:sldId id="547" r:id="rId42"/>
    <p:sldId id="557" r:id="rId43"/>
    <p:sldId id="548" r:id="rId44"/>
    <p:sldId id="549" r:id="rId45"/>
    <p:sldId id="550" r:id="rId46"/>
    <p:sldId id="551" r:id="rId47"/>
    <p:sldId id="556" r:id="rId48"/>
    <p:sldId id="558" r:id="rId49"/>
    <p:sldId id="383" r:id="rId50"/>
    <p:sldId id="559" r:id="rId51"/>
    <p:sldId id="560" r:id="rId52"/>
    <p:sldId id="561" r:id="rId53"/>
    <p:sldId id="562" r:id="rId54"/>
    <p:sldId id="563" r:id="rId55"/>
    <p:sldId id="564" r:id="rId56"/>
    <p:sldId id="506" r:id="rId57"/>
    <p:sldId id="565" r:id="rId58"/>
    <p:sldId id="31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6A"/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264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5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44139-02EB-A468-A01E-238AC801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37FB3-8719-4644-020B-08C7850F0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BFE57-4132-5C55-8677-6306A497C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5FC6-AC9A-8D00-8CF7-99EE7EB2E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8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BA272-5B85-9956-1FD8-2402F881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FD8A5-132D-5F82-ADA7-A09ED62C2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73175-05E5-3C12-C62E-164BCA062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AEAD3-A1A7-A00C-5E68-E71EAFF73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67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4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006650" y="143850"/>
            <a:ext cx="8178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Game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F98F8-E1F1-C00E-CB42-D35037C7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4" y="2987330"/>
            <a:ext cx="2991806" cy="198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BFDE3-D7B8-7CBC-13C3-C46E3687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6" y="2823591"/>
            <a:ext cx="1396067" cy="2288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89853-DF56-28E3-7B36-346CCAD9E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9" y="3512536"/>
            <a:ext cx="3653302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1B4A-1943-0E5B-00D0-AAB1359B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74519F-5B88-53F0-598D-B0F4A9CB19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535FF3-CD34-C773-A668-380C20A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C1ABE3F-F1CB-BE8E-D54E-8BF51E85A2B8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Control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5E2F-750C-F390-9630-2BAEF63E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59A29-3B41-ECE2-E327-DD40BA12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FA774-D198-2AC8-A529-03B2F772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2479-3EBE-4636-7772-80675653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12B62-B787-897F-24B9-5B773AFE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51" y="5278525"/>
            <a:ext cx="926869" cy="926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B57BE-85B2-6CA0-D32A-E4B986BB8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30" y="5278350"/>
            <a:ext cx="926869" cy="92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C096E-FA26-4309-35BE-01862D957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09" y="5278349"/>
            <a:ext cx="926869" cy="92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8C804-A0D7-857D-D4A1-F5F431281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2" y="5313454"/>
            <a:ext cx="926869" cy="9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B7186-5689-DB5B-A9EB-766B61D4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1" b="95535" l="9847" r="89898">
                        <a14:foregroundMark x1="65857" y1="9099" x2="65857" y2="9099"/>
                        <a14:foregroundMark x1="65857" y1="9099" x2="65857" y2="9099"/>
                        <a14:foregroundMark x1="65857" y1="9099" x2="65857" y2="9099"/>
                        <a14:foregroundMark x1="23529" y1="4971" x2="44885" y2="12216"/>
                        <a14:foregroundMark x1="44885" y1="12216" x2="69309" y2="13985"/>
                        <a14:foregroundMark x1="69309" y1="13985" x2="72762" y2="11373"/>
                        <a14:foregroundMark x1="75064" y1="11373" x2="73785" y2="11373"/>
                        <a14:foregroundMark x1="13811" y1="27211" x2="15090" y2="63521"/>
                        <a14:foregroundMark x1="15090" y1="63521" x2="32097" y2="82140"/>
                        <a14:foregroundMark x1="32097" y1="82140" x2="62532" y2="75316"/>
                        <a14:foregroundMark x1="62532" y1="75316" x2="59335" y2="39680"/>
                        <a14:foregroundMark x1="59335" y1="39680" x2="30179" y2="24179"/>
                        <a14:foregroundMark x1="30179" y1="24179" x2="13555" y2="27885"/>
                        <a14:foregroundMark x1="13555" y1="27885" x2="12788" y2="30329"/>
                        <a14:foregroundMark x1="23529" y1="31592" x2="32864" y2="38163"/>
                        <a14:foregroundMark x1="13299" y1="74558" x2="24680" y2="92165"/>
                        <a14:foregroundMark x1="24680" y1="92165" x2="54348" y2="92334"/>
                        <a14:foregroundMark x1="54348" y1="92334" x2="58824" y2="78854"/>
                        <a14:foregroundMark x1="58824" y1="78854" x2="37212" y2="70767"/>
                        <a14:foregroundMark x1="37212" y1="70767" x2="33376" y2="71104"/>
                        <a14:foregroundMark x1="72251" y1="21988" x2="72251" y2="83488"/>
                        <a14:foregroundMark x1="72251" y1="83488" x2="80946" y2="68324"/>
                        <a14:foregroundMark x1="80946" y1="68324" x2="78133" y2="28981"/>
                        <a14:foregroundMark x1="78133" y1="28981" x2="73018" y2="21820"/>
                        <a14:foregroundMark x1="66880" y1="78939" x2="74936" y2="95535"/>
                        <a14:foregroundMark x1="74936" y1="95535" x2="81458" y2="82477"/>
                        <a14:foregroundMark x1="81458" y1="82477" x2="66880" y2="8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50" y="1797754"/>
            <a:ext cx="3213589" cy="487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3F895-C0F3-D1DD-A565-5AE84B53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0" y="3325809"/>
            <a:ext cx="3829050" cy="11518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D5EA94-B9C7-FDEF-25F1-E29DC530C13C}"/>
              </a:ext>
            </a:extLst>
          </p:cNvPr>
          <p:cNvSpPr/>
          <p:nvPr/>
        </p:nvSpPr>
        <p:spPr>
          <a:xfrm>
            <a:off x="7726680" y="3578225"/>
            <a:ext cx="1181100" cy="14478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7FD-C378-D4BA-3324-14A37574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6FEB5-95E9-529F-3FDD-9F7580135450}"/>
              </a:ext>
            </a:extLst>
          </p:cNvPr>
          <p:cNvSpPr/>
          <p:nvPr/>
        </p:nvSpPr>
        <p:spPr>
          <a:xfrm>
            <a:off x="0" y="-41347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19B6-48CA-03D0-222F-8FA34F02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96BB23-4548-008E-EAAF-97AB57D5BADD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E1826-25D2-71AC-CD7E-ACB60911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5939" y="2172686"/>
            <a:ext cx="1481805" cy="135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D3F10-774B-54D1-55E9-629CC470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3418" y="2172687"/>
            <a:ext cx="1481805" cy="1356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E0D86-F009-58C7-3171-B73DD1F5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07138" y="2146444"/>
            <a:ext cx="1481805" cy="135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73AE-A1B9-9E8A-206F-AF4856B9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18" y="2146444"/>
            <a:ext cx="1481805" cy="135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5D335-142F-7E0F-D961-D7845EB65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26" y="3992218"/>
            <a:ext cx="653237" cy="652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496A4-5152-0516-BD0E-664FEC51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05" y="3992043"/>
            <a:ext cx="653237" cy="65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866A0-8C94-F400-3875-33E1CB03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84" y="3992042"/>
            <a:ext cx="653237" cy="652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9898FD-25CF-4AC1-34AE-5F4336BD4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7" y="4027147"/>
            <a:ext cx="653237" cy="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08D30-18A2-CBF6-5C29-D8C28E1F4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26" y="5134074"/>
            <a:ext cx="2157314" cy="98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550F-082F-D76A-FCB5-0CA7E7FD0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09" y="5144823"/>
            <a:ext cx="2234798" cy="982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3E4C8-C156-61FF-9121-949FC243A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5138204"/>
            <a:ext cx="2128767" cy="982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7C14FE-479F-89BE-F153-6B2E65271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5" y="5134075"/>
            <a:ext cx="2291891" cy="9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BC2D-B2DC-F77A-C523-A2787DFF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187A24-9D12-E82E-9125-D3B996545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EE7AA-0117-EFB6-8DE0-951CB0E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4B3B251-ABCF-53EE-3F1A-E91AF966CE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B1DE1-4010-0F7C-F7E4-63012DC3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08BA4-AFF4-4B7D-DB01-F735A019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4391E-D704-7A2F-C2E8-23EF7221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4436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DB00B-01B3-9A8B-E597-B276EBDBB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43FAF-85FB-D130-1D31-B20CA60C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649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4A30B-F086-A528-9E1F-DE8F6F97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76" y="4327854"/>
            <a:ext cx="422589" cy="386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0ADD7-A29E-1923-0FA0-35A899F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14475" y="3093415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7C89BF-8632-C95C-61F2-1CB7BE3673E9}"/>
              </a:ext>
            </a:extLst>
          </p:cNvPr>
          <p:cNvCxnSpPr>
            <a:cxnSpLocks/>
          </p:cNvCxnSpPr>
          <p:nvPr/>
        </p:nvCxnSpPr>
        <p:spPr>
          <a:xfrm flipV="1">
            <a:off x="476893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0C32A-12B8-A650-8F5D-57B4FEBF459B}"/>
              </a:ext>
            </a:extLst>
          </p:cNvPr>
          <p:cNvCxnSpPr>
            <a:cxnSpLocks/>
          </p:cNvCxnSpPr>
          <p:nvPr/>
        </p:nvCxnSpPr>
        <p:spPr>
          <a:xfrm flipH="1">
            <a:off x="396695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C2C485-E343-08FF-979A-A078EB562D29}"/>
              </a:ext>
            </a:extLst>
          </p:cNvPr>
          <p:cNvCxnSpPr>
            <a:cxnSpLocks/>
          </p:cNvCxnSpPr>
          <p:nvPr/>
        </p:nvCxnSpPr>
        <p:spPr>
          <a:xfrm flipV="1">
            <a:off x="374803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2BCBA-4586-9AF7-0254-4D3545A84154}"/>
              </a:ext>
            </a:extLst>
          </p:cNvPr>
          <p:cNvCxnSpPr>
            <a:cxnSpLocks/>
          </p:cNvCxnSpPr>
          <p:nvPr/>
        </p:nvCxnSpPr>
        <p:spPr>
          <a:xfrm>
            <a:off x="403007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A934DA-24F2-225F-5996-D9AE0574C7E9}"/>
              </a:ext>
            </a:extLst>
          </p:cNvPr>
          <p:cNvCxnSpPr>
            <a:cxnSpLocks/>
          </p:cNvCxnSpPr>
          <p:nvPr/>
        </p:nvCxnSpPr>
        <p:spPr>
          <a:xfrm flipV="1">
            <a:off x="6625769" y="3559099"/>
            <a:ext cx="0" cy="6505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86CD6-C187-BB83-1631-6FAFDB5F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3156573"/>
            <a:ext cx="653237" cy="652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525F3F-C71D-CC4C-8C00-91D019835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22" y="4797435"/>
            <a:ext cx="653237" cy="652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A0BAA-3D32-675B-DF73-198D63C58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2336142"/>
            <a:ext cx="653237" cy="652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534B61-92F0-9D56-D557-7A4A61828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3977004"/>
            <a:ext cx="653237" cy="652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21E9BE-5B1E-8B4D-CFD3-34A6CC82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5615155"/>
            <a:ext cx="653237" cy="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24DA-D699-3A0D-0BAE-B875055A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ED19DF-3471-030A-CD26-7A284D91FA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E4319-6ACD-F2CA-0066-E360A17A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8708F9E-3B6B-3ED8-B4CD-5946359EB0F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 Somewhere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A524A-A975-4BB9-0506-A84CC73F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2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601DB-5D5F-0E07-5F9A-DB3AAC7F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383AC-911E-A16C-31AB-16E6215F48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1952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12F2C-AF91-AF0D-1DF2-A126B431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7F075-D645-7712-F979-D481808B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165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413A2-6168-D320-E242-35F9D134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36" y="4327854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F3651-20B6-6F10-ADD1-E46F47DE44C9}"/>
              </a:ext>
            </a:extLst>
          </p:cNvPr>
          <p:cNvCxnSpPr>
            <a:cxnSpLocks/>
          </p:cNvCxnSpPr>
          <p:nvPr/>
        </p:nvCxnSpPr>
        <p:spPr>
          <a:xfrm flipV="1">
            <a:off x="414409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78006E-244E-C991-F8FB-A48B71C82E6E}"/>
              </a:ext>
            </a:extLst>
          </p:cNvPr>
          <p:cNvCxnSpPr>
            <a:cxnSpLocks/>
          </p:cNvCxnSpPr>
          <p:nvPr/>
        </p:nvCxnSpPr>
        <p:spPr>
          <a:xfrm flipH="1">
            <a:off x="334211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84DF75-C040-A5BB-68A9-704D07E84EC6}"/>
              </a:ext>
            </a:extLst>
          </p:cNvPr>
          <p:cNvCxnSpPr>
            <a:cxnSpLocks/>
          </p:cNvCxnSpPr>
          <p:nvPr/>
        </p:nvCxnSpPr>
        <p:spPr>
          <a:xfrm flipV="1">
            <a:off x="312319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C28984-28C7-A580-FDE7-C7AF14751D0E}"/>
              </a:ext>
            </a:extLst>
          </p:cNvPr>
          <p:cNvCxnSpPr>
            <a:cxnSpLocks/>
          </p:cNvCxnSpPr>
          <p:nvPr/>
        </p:nvCxnSpPr>
        <p:spPr>
          <a:xfrm>
            <a:off x="340523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2F3FD2-175D-AF9A-7744-FF587FCC6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46" y="4205647"/>
            <a:ext cx="670557" cy="631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0EE71E-647D-43EE-D5DB-1704039493AA}"/>
              </a:ext>
            </a:extLst>
          </p:cNvPr>
          <p:cNvSpPr txBox="1"/>
          <p:nvPr/>
        </p:nvSpPr>
        <p:spPr>
          <a:xfrm>
            <a:off x="7841707" y="3174595"/>
            <a:ext cx="3345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But sometimes, turtle stops before reaching the ocean…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5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A84B-1C91-60D0-903B-DDC29BC8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61508-B832-20A7-17B9-2881474F3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C8C1C-1E50-48F3-C7DB-420DFFB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0848B1-AEBC-8ABB-991C-31A3F9D242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AC2A7-368F-2EC2-1B8F-B877705E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6" y="1918967"/>
            <a:ext cx="2507309" cy="434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5406D-AB05-EFBF-76A4-A903006E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46" y="1888487"/>
            <a:ext cx="2528804" cy="427609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ADBE29-62DC-4AE5-5DF7-D7A1B2FF9BE1}"/>
              </a:ext>
            </a:extLst>
          </p:cNvPr>
          <p:cNvSpPr/>
          <p:nvPr/>
        </p:nvSpPr>
        <p:spPr>
          <a:xfrm>
            <a:off x="5306325" y="3646804"/>
            <a:ext cx="2001255" cy="85661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FA480-FE80-4C39-AB08-17FB0B39B8E8}"/>
              </a:ext>
            </a:extLst>
          </p:cNvPr>
          <p:cNvSpPr/>
          <p:nvPr/>
        </p:nvSpPr>
        <p:spPr>
          <a:xfrm>
            <a:off x="1851660" y="4434840"/>
            <a:ext cx="2308860" cy="190499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4BB53-553E-15E9-B692-6123CDAC5052}"/>
              </a:ext>
            </a:extLst>
          </p:cNvPr>
          <p:cNvSpPr/>
          <p:nvPr/>
        </p:nvSpPr>
        <p:spPr>
          <a:xfrm>
            <a:off x="8001000" y="4434840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0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D0F4-0E32-2806-AA64-3FBBCDD5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D2EF0A-347C-A7B4-A3A9-AF54435F3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AA2F1-738B-5554-701E-2A4AAD46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71D6764-2BCC-4F2A-1EFB-A85CA5C992E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45292-3D49-4BBB-B6F6-06EAFBBF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2048851"/>
            <a:ext cx="4083869" cy="306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FD83-62D0-55C9-48BA-A2293F039F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05112" y="2060645"/>
            <a:ext cx="279004" cy="255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C7CEE-5B79-B551-C2C6-F9A766A18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91" y="1616710"/>
            <a:ext cx="3208620" cy="4883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C1D54-FDD9-A1E0-DBD4-8D7E8480B1AD}"/>
              </a:ext>
            </a:extLst>
          </p:cNvPr>
          <p:cNvSpPr txBox="1"/>
          <p:nvPr/>
        </p:nvSpPr>
        <p:spPr>
          <a:xfrm>
            <a:off x="5217068" y="5358856"/>
            <a:ext cx="6055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Turtle still moves after reaching ocean or hitting edge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1705-555D-4EE8-EE2C-F280C318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A9AC87-838E-D8B9-13E8-E64ADADEA0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0F257-DFFE-2096-5302-651E851B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619A34A-2800-FEAD-8D51-580C27BEA1A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Something In Between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1249-7D0A-AA68-8C33-CD446B58043E}"/>
              </a:ext>
            </a:extLst>
          </p:cNvPr>
          <p:cNvSpPr txBox="1"/>
          <p:nvPr/>
        </p:nvSpPr>
        <p:spPr>
          <a:xfrm>
            <a:off x="1108056" y="2472956"/>
            <a:ext cx="9975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stop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after moving some number of steps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move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 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want to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after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move until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reaching the ocean.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3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161C-9DE1-6C05-DAAD-CA37B293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632B21-3EA2-864E-3A2B-3B2762C8B3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9F450-14DE-879A-6A5E-2DF3A275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290EAA-B81C-73EB-0901-E4FBE6533BC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third Type of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3E7A-D532-6094-E461-4ACF2021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336291"/>
            <a:ext cx="3048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3C18F9-CBE3-15D2-DC0E-6A65A059C5DF}"/>
              </a:ext>
            </a:extLst>
          </p:cNvPr>
          <p:cNvSpPr txBox="1"/>
          <p:nvPr/>
        </p:nvSpPr>
        <p:spPr>
          <a:xfrm>
            <a:off x="7967905" y="2161282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hexagon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slot for </a:t>
            </a:r>
            <a:r>
              <a:rPr lang="en-US" altLang="zh-CN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blocks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45F5FC-BBD7-811F-EC29-4916819F20F4}"/>
              </a:ext>
            </a:extLst>
          </p:cNvPr>
          <p:cNvCxnSpPr/>
          <p:nvPr/>
        </p:nvCxnSpPr>
        <p:spPr>
          <a:xfrm flipV="1">
            <a:off x="5257800" y="2667000"/>
            <a:ext cx="1485900" cy="114300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3D7F5-1D7B-4292-0D38-2A91C76B63FD}"/>
              </a:ext>
            </a:extLst>
          </p:cNvPr>
          <p:cNvCxnSpPr>
            <a:cxnSpLocks/>
          </p:cNvCxnSpPr>
          <p:nvPr/>
        </p:nvCxnSpPr>
        <p:spPr>
          <a:xfrm flipV="1">
            <a:off x="6724322" y="2667000"/>
            <a:ext cx="1130374" cy="762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38814B-496A-0685-606E-BA6D46637FD6}"/>
              </a:ext>
            </a:extLst>
          </p:cNvPr>
          <p:cNvCxnSpPr>
            <a:cxnSpLocks/>
          </p:cNvCxnSpPr>
          <p:nvPr/>
        </p:nvCxnSpPr>
        <p:spPr>
          <a:xfrm>
            <a:off x="4465320" y="4479291"/>
            <a:ext cx="1638300" cy="139890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DA7897-FB04-9C0E-6F07-A1440FDFF2C3}"/>
              </a:ext>
            </a:extLst>
          </p:cNvPr>
          <p:cNvSpPr txBox="1"/>
          <p:nvPr/>
        </p:nvSpPr>
        <p:spPr>
          <a:xfrm>
            <a:off x="5901361" y="5428287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repeat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go inside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CEC3D-2C26-2730-E66B-665D7593E2A5}"/>
              </a:ext>
            </a:extLst>
          </p:cNvPr>
          <p:cNvSpPr/>
          <p:nvPr/>
        </p:nvSpPr>
        <p:spPr>
          <a:xfrm>
            <a:off x="3048000" y="3601724"/>
            <a:ext cx="1706880" cy="4692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0A9656-41EB-BE3E-0098-98D142E9491F}"/>
              </a:ext>
            </a:extLst>
          </p:cNvPr>
          <p:cNvCxnSpPr>
            <a:cxnSpLocks/>
          </p:cNvCxnSpPr>
          <p:nvPr/>
        </p:nvCxnSpPr>
        <p:spPr>
          <a:xfrm flipH="1" flipV="1">
            <a:off x="2293620" y="2974414"/>
            <a:ext cx="745019" cy="85336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2FC515-8593-B518-CE51-6330F4164111}"/>
              </a:ext>
            </a:extLst>
          </p:cNvPr>
          <p:cNvSpPr txBox="1"/>
          <p:nvPr/>
        </p:nvSpPr>
        <p:spPr>
          <a:xfrm>
            <a:off x="644540" y="2241603"/>
            <a:ext cx="22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It’s 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loop</a:t>
            </a:r>
            <a:endParaRPr lang="zh-CN" alt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2C370-CB5E-0BC6-3151-F71AB4EC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5AC964-689F-3A92-BD68-8E6C01F77F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E532D-7AF7-8059-B3E4-F7E7FF83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4BC2A16-E404-B7BB-46FC-6523839FA30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ADE0-9230-B8E8-662A-73A899F8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5584943"/>
            <a:ext cx="3304693" cy="571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0D181-E54F-605B-1AF1-0A42525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4735873"/>
            <a:ext cx="3882836" cy="57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6D7B4-38F9-1B8E-9119-EF88D703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886803"/>
            <a:ext cx="2919264" cy="571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FB93CB-0702-2DF0-FD78-CDE07E581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037733"/>
            <a:ext cx="3847148" cy="571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8BF4E-8957-1E70-CD9E-841F124B3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77" y="3037733"/>
            <a:ext cx="1992139" cy="547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D8DEBE-E15D-4CBE-9DA3-63411AE35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4624979"/>
            <a:ext cx="1451318" cy="547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FFC75D-9080-2553-5DDA-76158843C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843946"/>
            <a:ext cx="1944218" cy="5476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8D7597-DCAF-E75A-E01B-D4FC733B0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5431192"/>
            <a:ext cx="3197007" cy="547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94F159-E9A5-4FD5-6E4B-C8090AA09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037732"/>
            <a:ext cx="2115364" cy="547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03CD64-A3E0-E99D-A5D5-E79B731C6D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4624979"/>
            <a:ext cx="1992139" cy="5476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DFEBDE-328E-6CB2-D0B8-A99D90215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9" y="3832615"/>
            <a:ext cx="1992139" cy="5476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F884F1-3901-E126-7DDE-8BCF494613C2}"/>
              </a:ext>
            </a:extLst>
          </p:cNvPr>
          <p:cNvSpPr txBox="1"/>
          <p:nvPr/>
        </p:nvSpPr>
        <p:spPr>
          <a:xfrm>
            <a:off x="1960097" y="1859913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Sensing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9D0D9C-9488-3D8B-9CB5-C805F4BE5EA5}"/>
              </a:ext>
            </a:extLst>
          </p:cNvPr>
          <p:cNvSpPr txBox="1"/>
          <p:nvPr/>
        </p:nvSpPr>
        <p:spPr>
          <a:xfrm>
            <a:off x="7657989" y="1929143"/>
            <a:ext cx="260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Operators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5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EA28-DDDD-699A-F955-8F8B73AC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7CF528-5D1B-DCCE-6A3C-541A1766A9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04987-2640-000A-2B68-8418D07D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911B51C-B15C-565A-7B74-C986F5D346F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6BFFB-7AEA-74DE-5F62-778BEFB1FB2F}"/>
              </a:ext>
            </a:extLst>
          </p:cNvPr>
          <p:cNvSpPr txBox="1"/>
          <p:nvPr/>
        </p:nvSpPr>
        <p:spPr>
          <a:xfrm>
            <a:off x="1176963" y="2604907"/>
            <a:ext cx="9838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 blocks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ask 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No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questions. They are also called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conditions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that can be 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 (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)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 (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No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)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14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B242-1051-B653-E977-5A57D852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90E258-000A-7CD4-84E0-1F69011097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DD770-54CF-42D8-D24A-E6A18B0D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935695-E0EA-2FF7-9BB2-CD17AF59CA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32B49-A843-4390-5F09-6D4FA6AE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24" y="3130117"/>
            <a:ext cx="29337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158A2-CD53-6805-DCAB-CE3BD95D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77" y="3130117"/>
            <a:ext cx="277177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A70F2-F3EC-7475-5E60-CE7C1A249063}"/>
              </a:ext>
            </a:extLst>
          </p:cNvPr>
          <p:cNvSpPr txBox="1"/>
          <p:nvPr/>
        </p:nvSpPr>
        <p:spPr>
          <a:xfrm>
            <a:off x="2412684" y="4106201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Ture</a:t>
            </a:r>
            <a:endParaRPr lang="zh-CN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28BCF-44E2-7FC3-26CB-54AC2E1DD52F}"/>
              </a:ext>
            </a:extLst>
          </p:cNvPr>
          <p:cNvSpPr txBox="1"/>
          <p:nvPr/>
        </p:nvSpPr>
        <p:spPr>
          <a:xfrm>
            <a:off x="7496174" y="4106200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endParaRPr lang="zh-CN" altLang="en-US" sz="4400" dirty="0">
              <a:solidFill>
                <a:srgbClr val="F66A6A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8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5F2B9-D1F3-96AE-083D-A5807BE6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DA8B88-7CD1-B3AF-135C-440F89E4C3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8751-45F1-1DF2-D85C-9030ABB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3168E59-00B3-D286-4B1A-2031DA1AE0B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029CB-5BA5-CD72-E634-49FB8533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89" y="2895600"/>
            <a:ext cx="3539670" cy="24777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2005C3-89B0-24E4-2842-A3CB7D799EA1}"/>
              </a:ext>
            </a:extLst>
          </p:cNvPr>
          <p:cNvCxnSpPr>
            <a:cxnSpLocks/>
          </p:cNvCxnSpPr>
          <p:nvPr/>
        </p:nvCxnSpPr>
        <p:spPr>
          <a:xfrm>
            <a:off x="5864860" y="3467100"/>
            <a:ext cx="140728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9425ED-D8FB-70E9-7150-152418A96BD0}"/>
              </a:ext>
            </a:extLst>
          </p:cNvPr>
          <p:cNvCxnSpPr>
            <a:cxnSpLocks/>
          </p:cNvCxnSpPr>
          <p:nvPr/>
        </p:nvCxnSpPr>
        <p:spPr>
          <a:xfrm>
            <a:off x="5633844" y="4251960"/>
            <a:ext cx="16383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77ED6A-04E2-9B77-CAAD-89EA0A394BC7}"/>
              </a:ext>
            </a:extLst>
          </p:cNvPr>
          <p:cNvSpPr txBox="1"/>
          <p:nvPr/>
        </p:nvSpPr>
        <p:spPr>
          <a:xfrm>
            <a:off x="7272144" y="3342350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repeat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8A83D4-08AA-0A1A-B7BD-7B299E017581}"/>
              </a:ext>
            </a:extLst>
          </p:cNvPr>
          <p:cNvCxnSpPr>
            <a:cxnSpLocks/>
          </p:cNvCxnSpPr>
          <p:nvPr/>
        </p:nvCxnSpPr>
        <p:spPr>
          <a:xfrm>
            <a:off x="7245474" y="3467100"/>
            <a:ext cx="0" cy="8039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91C7B2-7270-2A04-D150-C301EF1573D4}"/>
              </a:ext>
            </a:extLst>
          </p:cNvPr>
          <p:cNvCxnSpPr>
            <a:cxnSpLocks/>
          </p:cNvCxnSpPr>
          <p:nvPr/>
        </p:nvCxnSpPr>
        <p:spPr>
          <a:xfrm flipV="1">
            <a:off x="5511924" y="2320568"/>
            <a:ext cx="0" cy="114653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65EDAF-86BD-DD0C-5379-75D31DF7625D}"/>
              </a:ext>
            </a:extLst>
          </p:cNvPr>
          <p:cNvCxnSpPr>
            <a:cxnSpLocks/>
          </p:cNvCxnSpPr>
          <p:nvPr/>
        </p:nvCxnSpPr>
        <p:spPr>
          <a:xfrm flipH="1">
            <a:off x="2390140" y="2345692"/>
            <a:ext cx="31432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61B204-AE10-F3AA-3688-B13EB0DFEF9A}"/>
              </a:ext>
            </a:extLst>
          </p:cNvPr>
          <p:cNvCxnSpPr>
            <a:cxnSpLocks/>
          </p:cNvCxnSpPr>
          <p:nvPr/>
        </p:nvCxnSpPr>
        <p:spPr>
          <a:xfrm>
            <a:off x="2415156" y="2320568"/>
            <a:ext cx="0" cy="3504829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481C42-8FBB-310F-92C2-0D8F609696EE}"/>
              </a:ext>
            </a:extLst>
          </p:cNvPr>
          <p:cNvCxnSpPr>
            <a:cxnSpLocks/>
          </p:cNvCxnSpPr>
          <p:nvPr/>
        </p:nvCxnSpPr>
        <p:spPr>
          <a:xfrm flipH="1">
            <a:off x="2390140" y="5825397"/>
            <a:ext cx="158496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CDC60-30A9-8B35-9749-5023980C6923}"/>
              </a:ext>
            </a:extLst>
          </p:cNvPr>
          <p:cNvSpPr txBox="1"/>
          <p:nvPr/>
        </p:nvSpPr>
        <p:spPr>
          <a:xfrm>
            <a:off x="4031052" y="5373369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jump out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6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193F-9A6C-3993-7930-7F01F18D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2AB09A-D5DD-64D5-57BD-2BB2304FF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E5123-1807-9C82-5ABF-33AEC481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305AFC2-938B-0F07-62C3-CB4541379E7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Reached Ocean?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EBC16-97BB-CCA0-E37A-A405D992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1" y="2105569"/>
            <a:ext cx="3350260" cy="655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7EDF0-BE26-7510-F2C9-8DC999D70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87" y="2760877"/>
            <a:ext cx="2398074" cy="3737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2C73F-5FD6-BCD7-5A7A-62E0059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83" y="2288604"/>
            <a:ext cx="4827996" cy="36245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CBBDD0-B67F-BB1D-794F-7A3707C7D732}"/>
              </a:ext>
            </a:extLst>
          </p:cNvPr>
          <p:cNvSpPr/>
          <p:nvPr/>
        </p:nvSpPr>
        <p:spPr>
          <a:xfrm>
            <a:off x="3677932" y="5821093"/>
            <a:ext cx="551230" cy="54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05C5F1-5EBB-FD25-2CE0-C52914AE9EFF}"/>
              </a:ext>
            </a:extLst>
          </p:cNvPr>
          <p:cNvCxnSpPr>
            <a:cxnSpLocks/>
          </p:cNvCxnSpPr>
          <p:nvPr/>
        </p:nvCxnSpPr>
        <p:spPr>
          <a:xfrm flipH="1" flipV="1">
            <a:off x="2377501" y="5461773"/>
            <a:ext cx="1300431" cy="63393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526B49-4E0A-DAD6-E2A9-832DE1ED52E2}"/>
              </a:ext>
            </a:extLst>
          </p:cNvPr>
          <p:cNvSpPr txBox="1"/>
          <p:nvPr/>
        </p:nvSpPr>
        <p:spPr>
          <a:xfrm>
            <a:off x="554482" y="4835902"/>
            <a:ext cx="2298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Color Picker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F09DA0-C389-4BC0-3D43-E7E510F3C116}"/>
              </a:ext>
            </a:extLst>
          </p:cNvPr>
          <p:cNvSpPr/>
          <p:nvPr/>
        </p:nvSpPr>
        <p:spPr>
          <a:xfrm>
            <a:off x="7087870" y="2697480"/>
            <a:ext cx="1394460" cy="133737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42289-4E35-E14E-AABA-3F1920B7D972}"/>
              </a:ext>
            </a:extLst>
          </p:cNvPr>
          <p:cNvSpPr txBox="1"/>
          <p:nvPr/>
        </p:nvSpPr>
        <p:spPr>
          <a:xfrm>
            <a:off x="8313718" y="2878753"/>
            <a:ext cx="2189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Pick ocean color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FFAAC5-17C5-C797-B719-FFEAA97FA661}"/>
              </a:ext>
            </a:extLst>
          </p:cNvPr>
          <p:cNvCxnSpPr/>
          <p:nvPr/>
        </p:nvCxnSpPr>
        <p:spPr>
          <a:xfrm flipV="1">
            <a:off x="4229162" y="3832860"/>
            <a:ext cx="2926018" cy="2262847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0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250C-14E3-C473-2FC5-21A869B0F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ABFB2B-F482-D481-E263-AA8902DF7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E4AD2-CF0E-2CCF-ADA2-ECC9D78F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620B50A-3D3F-5D4C-865F-39AFBFCFEC3C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FBCEA-AF72-1540-DCFC-62C66587F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2978151"/>
            <a:ext cx="58578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C30B-0C45-2FD8-9CDA-594A1D59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9B26E-127B-17DB-C259-7EFF8A39B0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97BF6-EB13-A08B-63A3-77C2CAA4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B833016-BE78-BA38-FC13-F5EF958E63E8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F94F8-C275-F9D7-A101-23DD2C63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60" y="2041211"/>
            <a:ext cx="2528804" cy="42760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AA1D1-1EE8-A29E-1E99-A591213A59CE}"/>
              </a:ext>
            </a:extLst>
          </p:cNvPr>
          <p:cNvSpPr/>
          <p:nvPr/>
        </p:nvSpPr>
        <p:spPr>
          <a:xfrm>
            <a:off x="1772514" y="4587564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5AB78-ED53-19A7-258C-5C02F9A5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02" y="1979922"/>
            <a:ext cx="3956272" cy="44323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CBC679-209F-6528-07FD-129369D3E799}"/>
              </a:ext>
            </a:extLst>
          </p:cNvPr>
          <p:cNvSpPr/>
          <p:nvPr/>
        </p:nvSpPr>
        <p:spPr>
          <a:xfrm>
            <a:off x="6572614" y="4579944"/>
            <a:ext cx="4170581" cy="192180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6342F-ADFF-DA59-3959-09B0E782F90E}"/>
              </a:ext>
            </a:extLst>
          </p:cNvPr>
          <p:cNvSpPr/>
          <p:nvPr/>
        </p:nvSpPr>
        <p:spPr>
          <a:xfrm>
            <a:off x="4720987" y="397097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8404D-2B90-0C00-9FAD-FA89EAD05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267EE5-4092-7539-7A86-1BCAC023ACE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A6665-51A0-5484-4770-F45053E0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F956BEE-4871-6DA7-40A9-515856D6A341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“Woohoo! I Made It!”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30E1F-1C78-1E33-CA60-95C6B7C28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2070729"/>
            <a:ext cx="3409306" cy="3819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085A9-ECDA-3EB9-0C25-0E859BF50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5789716"/>
            <a:ext cx="3697913" cy="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3333A-EC33-9F0D-B676-0EF465C2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8BD287-AF22-8611-047A-B72FAF814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E62D8-ABC9-0F91-DD47-808527AF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F9B7ECD-5E29-80BE-A22C-2D51C52600A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Crab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94A7-CDA0-AA2F-A95C-BEBEF6F1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86729-D15A-BA64-4959-7EF0E179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F164B-851B-96C5-6D41-25212115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799658-20D5-D671-02C9-74DB66F4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1835F-8164-3D86-788F-532A2091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E3F6B5AB-216D-81D9-F5E7-B473ED78CCD6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5E7D8496-A6DF-67AF-34E6-54A104126606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4435DF3A-DF45-3972-70B4-BBF2D676496C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E79ED0A6-F96F-A83B-078A-32BB5A08D57B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747DEA-0D93-C8FE-DC7F-F5D5B183567C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1EEE5-88CF-DADD-77B9-29E93F126047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866342-1DEF-939F-D381-4BFF3C229A1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9FD3B-0473-D8B1-4C71-B7FF9E7078E5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DB05B-8D2A-2124-DE58-DA7600B73B1A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DE3389-DC72-CDDA-FD45-68B6A016EFC7}"/>
              </a:ext>
            </a:extLst>
          </p:cNvPr>
          <p:cNvSpPr txBox="1"/>
          <p:nvPr/>
        </p:nvSpPr>
        <p:spPr>
          <a:xfrm>
            <a:off x="783211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crab.png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5C3585CA-3CAD-56ED-33C7-B6F512392F87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03031-0AF3-FDA6-50CA-66D8FDBC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61" y="2332411"/>
            <a:ext cx="4709831" cy="33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9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42B2-3B54-C35F-7FC4-80743B7D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AF299-3031-9B95-22A5-B16B8AEDB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B1196-EA40-EEBD-162D-5ED8512F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659859-9CA5-E12B-5496-09316F16C00A}"/>
              </a:ext>
            </a:extLst>
          </p:cNvPr>
          <p:cNvSpPr txBox="1">
            <a:spLocks/>
          </p:cNvSpPr>
          <p:nvPr/>
        </p:nvSpPr>
        <p:spPr>
          <a:xfrm>
            <a:off x="1233220" y="91213"/>
            <a:ext cx="97255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up Size and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D37C1-3080-05FF-7FC0-7A44C62E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20" y="3078479"/>
            <a:ext cx="2899167" cy="2394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D95CD-44EA-9FA8-8194-2A9B4DE52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10" y="2055150"/>
            <a:ext cx="5787389" cy="4340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F45C8D-C7CF-1EF4-1A56-E8037387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2908" y="5854785"/>
            <a:ext cx="422589" cy="386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B69F7-5214-1495-4291-0F072046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07" y="5113020"/>
            <a:ext cx="849120" cy="6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900D-322C-6443-8913-86B4B3A8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DBE287-321B-427F-7F8C-B9254922A5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7918F-1FE5-912E-7964-433D92C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6A276F1-CF7C-551A-0D15-80858D16DC55}"/>
              </a:ext>
            </a:extLst>
          </p:cNvPr>
          <p:cNvSpPr txBox="1">
            <a:spLocks/>
          </p:cNvSpPr>
          <p:nvPr/>
        </p:nvSpPr>
        <p:spPr>
          <a:xfrm>
            <a:off x="1918096" y="143850"/>
            <a:ext cx="8879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Sideway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78FCF-D6A8-9405-536E-D4830348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10" y="2055150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20A2C-4DBD-BF31-1801-19B46D0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2908" y="585478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4FD9-AD67-045B-AAD2-E5E0B26DD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42" y="5113020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8B363-C4D6-DEF3-08C3-BE678494C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42" y="2137134"/>
            <a:ext cx="2532008" cy="417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0239D-FA20-BD48-5FB9-EB547938C3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39" y="5113020"/>
            <a:ext cx="849120" cy="608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CA5F8-0933-8B85-D884-7CF55360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24" y="5113020"/>
            <a:ext cx="849120" cy="608212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74A41AA-D80C-4C18-B623-F59DA353737C}"/>
              </a:ext>
            </a:extLst>
          </p:cNvPr>
          <p:cNvSpPr/>
          <p:nvPr/>
        </p:nvSpPr>
        <p:spPr>
          <a:xfrm>
            <a:off x="6357966" y="5234246"/>
            <a:ext cx="1104900" cy="365760"/>
          </a:xfrm>
          <a:prstGeom prst="left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356141D-0932-EEBE-C0C5-89727424A854}"/>
              </a:ext>
            </a:extLst>
          </p:cNvPr>
          <p:cNvSpPr/>
          <p:nvPr/>
        </p:nvSpPr>
        <p:spPr>
          <a:xfrm>
            <a:off x="8837809" y="5234246"/>
            <a:ext cx="1104900" cy="365760"/>
          </a:xfrm>
          <a:prstGeom prst="left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0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44F3-9879-0928-7085-21144EBE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13DBE1-66B2-8335-D134-6FF1CBC3D9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AE41A-2D1C-B8CC-F5C5-BBB4B7D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AE4D5B9-BBDA-2CC7-559D-9F8B6F8265D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Colliding…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C7D8D-EEE3-64A7-231F-144C8660A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36" y="2101530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ACFA0-4E07-6466-1DA2-2C4711CB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4807" y="5339410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54E3E-5310-CC07-1D25-19F027CFC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78" y="5135922"/>
            <a:ext cx="849120" cy="608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99F2E-D601-09D5-5B42-47118B9A06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5" y="5135922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88469-840C-C0A7-807B-BDCB1E27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4806" y="3897400"/>
            <a:ext cx="422589" cy="3868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864D88-1B69-D240-080F-A032DDB11246}"/>
              </a:ext>
            </a:extLst>
          </p:cNvPr>
          <p:cNvCxnSpPr/>
          <p:nvPr/>
        </p:nvCxnSpPr>
        <p:spPr>
          <a:xfrm flipV="1">
            <a:off x="406610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DEB869-534D-DC8A-FD50-42C6650FE1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59530" y="5433127"/>
            <a:ext cx="656895" cy="6901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F6F27-3984-9701-447D-FD10D633275B}"/>
              </a:ext>
            </a:extLst>
          </p:cNvPr>
          <p:cNvSpPr txBox="1"/>
          <p:nvPr/>
        </p:nvSpPr>
        <p:spPr>
          <a:xfrm>
            <a:off x="7498108" y="3224515"/>
            <a:ext cx="3680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Both turtle and crab continue to move after colliding…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88530-3FD2-1822-7676-C1BCFD30A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8" y="5220445"/>
            <a:ext cx="849121" cy="7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2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21BD-CDC0-F922-280D-7DB91674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D0257F-1D76-20A7-5E74-2A32DF0C1B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B826-49FE-F883-3E0C-D6EB70EE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301BAA3-CBD6-F0DF-210A-4F887F975141}"/>
              </a:ext>
            </a:extLst>
          </p:cNvPr>
          <p:cNvSpPr txBox="1">
            <a:spLocks/>
          </p:cNvSpPr>
          <p:nvPr/>
        </p:nvSpPr>
        <p:spPr>
          <a:xfrm>
            <a:off x="1625650" y="143850"/>
            <a:ext cx="8940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Is Crab Touching Turtle?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4E1D3-7820-3A53-C15E-F28C42ACD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" y="3540125"/>
            <a:ext cx="38957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B278C-BD21-B63E-69B5-2B96F4E6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78" y="2164139"/>
            <a:ext cx="5449962" cy="40953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4F4F4B-E660-A345-ECF9-283D1D57E5B5}"/>
              </a:ext>
            </a:extLst>
          </p:cNvPr>
          <p:cNvCxnSpPr/>
          <p:nvPr/>
        </p:nvCxnSpPr>
        <p:spPr>
          <a:xfrm flipH="1" flipV="1">
            <a:off x="3710940" y="3992880"/>
            <a:ext cx="3848100" cy="1118871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9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94B32-6089-B17F-6530-8DAE0253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69B3D-878C-8398-AC0B-5A7E4FFEB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BF5CE-E36A-AA3F-EAC1-39F694E0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EB14AD8-EEF4-AB53-54F8-94BA333DB8ED}"/>
              </a:ext>
            </a:extLst>
          </p:cNvPr>
          <p:cNvSpPr txBox="1">
            <a:spLocks/>
          </p:cNvSpPr>
          <p:nvPr/>
        </p:nvSpPr>
        <p:spPr>
          <a:xfrm>
            <a:off x="1715071" y="143850"/>
            <a:ext cx="8761858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Stops When Touching Turtle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F4B7-604F-5573-93A9-29EE6CDB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2" y="2137134"/>
            <a:ext cx="2532008" cy="4176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AEDB8-383C-CB57-E54E-3CB8CB1B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93" y="2137134"/>
            <a:ext cx="3863978" cy="432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101F97-991A-9BB8-32D6-F1E757164475}"/>
              </a:ext>
            </a:extLst>
          </p:cNvPr>
          <p:cNvSpPr/>
          <p:nvPr/>
        </p:nvSpPr>
        <p:spPr>
          <a:xfrm>
            <a:off x="6736891" y="4054587"/>
            <a:ext cx="4152089" cy="248337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BFD653-CF23-5E14-7E53-B95943C989FE}"/>
              </a:ext>
            </a:extLst>
          </p:cNvPr>
          <p:cNvSpPr/>
          <p:nvPr/>
        </p:nvSpPr>
        <p:spPr>
          <a:xfrm>
            <a:off x="1406779" y="4054587"/>
            <a:ext cx="2258442" cy="24114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A5D75DD-3CF0-D272-2DEB-B2A2B9A8B8CF}"/>
              </a:ext>
            </a:extLst>
          </p:cNvPr>
          <p:cNvSpPr/>
          <p:nvPr/>
        </p:nvSpPr>
        <p:spPr>
          <a:xfrm>
            <a:off x="4635301" y="411575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1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EB3D-3FB6-343B-1749-3A3DD5F2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668021-3FBD-3E56-6F8E-28AD2F47BC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FE583-FC06-8E09-77B0-C379352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09FA7-48D9-A34F-106E-F39A3AF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86" y="2131854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920A8-10A3-A40D-E924-83B64244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7457" y="5369734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6E045-68DF-64FF-79D0-FE6BD74B28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8" y="5166246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AD348-CACC-15A1-D1B5-CFF5BB8D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7456" y="3927724"/>
            <a:ext cx="422589" cy="3868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329AF-F193-8DF1-AD2D-7B2E4800F421}"/>
              </a:ext>
            </a:extLst>
          </p:cNvPr>
          <p:cNvCxnSpPr/>
          <p:nvPr/>
        </p:nvCxnSpPr>
        <p:spPr>
          <a:xfrm flipV="1">
            <a:off x="4148750" y="4411824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0AE28F81-E60A-9208-E063-1BB95696A38B}"/>
              </a:ext>
            </a:extLst>
          </p:cNvPr>
          <p:cNvSpPr txBox="1">
            <a:spLocks/>
          </p:cNvSpPr>
          <p:nvPr/>
        </p:nvSpPr>
        <p:spPr>
          <a:xfrm>
            <a:off x="1715071" y="143850"/>
            <a:ext cx="8761858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Stops When Touching Turtle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43D69-63EC-FEE4-59EF-D459C7A4A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60" y="5289025"/>
            <a:ext cx="849121" cy="731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12E2EF-9465-DB8E-57FA-40729A7651A3}"/>
              </a:ext>
            </a:extLst>
          </p:cNvPr>
          <p:cNvSpPr txBox="1"/>
          <p:nvPr/>
        </p:nvSpPr>
        <p:spPr>
          <a:xfrm>
            <a:off x="7498108" y="3224515"/>
            <a:ext cx="3680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Crab stops moving as soon as it collides with the turtle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89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3EAF-7C5A-BC3E-483C-01858D4E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C498E-4BA3-A981-9D3F-A73E71287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410FA-45DD-BE81-73F4-F52610F9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1087390-E5E2-F280-C7C8-8B40EED0F7A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E84C42-7F89-E5E0-B76F-23769F76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62" y="2219437"/>
            <a:ext cx="5657044" cy="40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4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7C33-7E34-A0C9-9CD9-4E76287C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EDC921-6141-6E90-FD09-78D0972B3A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9E42AA-5766-8179-A7BF-B0B1216B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57DE1CB-1FAF-20EE-244A-7881908B2E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8B91-90A6-B85E-4B8C-399C2435E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3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CA001-B8D1-8EA5-AD21-9D1D044F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78" y="5135922"/>
            <a:ext cx="849120" cy="608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E0F2B-3F73-93BF-D1CA-3902FEF115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5" y="5135922"/>
            <a:ext cx="849120" cy="6082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7B1947-B07E-D5AE-9FFA-D71FFE908A16}"/>
              </a:ext>
            </a:extLst>
          </p:cNvPr>
          <p:cNvCxnSpPr/>
          <p:nvPr/>
        </p:nvCxnSpPr>
        <p:spPr>
          <a:xfrm flipV="1">
            <a:off x="406610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86C10-B2BF-E7A4-23BE-33C06D31765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59530" y="5433127"/>
            <a:ext cx="656895" cy="6901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C0584C-65D4-BC3B-1935-2B0734BDEED3}"/>
              </a:ext>
            </a:extLst>
          </p:cNvPr>
          <p:cNvSpPr txBox="1"/>
          <p:nvPr/>
        </p:nvSpPr>
        <p:spPr>
          <a:xfrm>
            <a:off x="7475248" y="2840639"/>
            <a:ext cx="40690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With a new costume, both turtle and crab continue to move again after colliding...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CCD5E-2839-3536-376C-80D3C891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16529" y="3919115"/>
            <a:ext cx="499142" cy="35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C65319-9E66-C191-E846-DBF233DB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24099" y="5354603"/>
            <a:ext cx="499142" cy="356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41979E-16E1-B638-632D-A6F8CA1A6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8" y="5220445"/>
            <a:ext cx="849121" cy="7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82E3-FEA2-312D-BD9C-9D8AC7FF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0AA467-D747-B43E-8C3A-D671F908D4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68F8A-DCC9-CDCD-AEEA-6F5A8158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8609CAE-2A13-58F0-1FD3-DF91CC38F7E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5A336-0A5D-38F1-EE6B-5A2250125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94" y="5104703"/>
            <a:ext cx="3331845" cy="65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B4B7E-11D5-087B-6E4E-D69EBB326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2" y="1890100"/>
            <a:ext cx="4119978" cy="294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DDBFD-293B-8F86-93BE-89987CC3C8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1890100"/>
            <a:ext cx="3205054" cy="2934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EA996-3657-930C-43D8-256A0DEF3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77" y="5104703"/>
            <a:ext cx="3331845" cy="651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55215-9F66-0394-F771-F03C876E0CAC}"/>
              </a:ext>
            </a:extLst>
          </p:cNvPr>
          <p:cNvSpPr txBox="1"/>
          <p:nvPr/>
        </p:nvSpPr>
        <p:spPr>
          <a:xfrm>
            <a:off x="2387985" y="5856700"/>
            <a:ext cx="194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endParaRPr lang="zh-CN" alt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6AEB1-6157-AB7D-1FC6-E7FFF16C3E2E}"/>
              </a:ext>
            </a:extLst>
          </p:cNvPr>
          <p:cNvSpPr txBox="1"/>
          <p:nvPr/>
        </p:nvSpPr>
        <p:spPr>
          <a:xfrm>
            <a:off x="7793302" y="5795740"/>
            <a:ext cx="194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endParaRPr lang="zh-CN" altLang="en-US" sz="3600" dirty="0">
              <a:solidFill>
                <a:srgbClr val="F66A6A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1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440B-8306-8530-9E08-1A669BBC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A7B8EE-5B57-4A9B-1C05-8DF21341E0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24C65-8D6A-3B7C-A2EF-EBD147F0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C24ED3E-6D49-4B7B-C56D-54CF40B780C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F02DA-E81A-D30C-760D-644D743D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8" y="3429000"/>
            <a:ext cx="3738563" cy="731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34768-A06C-322F-113E-C8543DCE8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97" y="2017416"/>
            <a:ext cx="5732313" cy="42856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F39A0-5D13-43F8-05C0-353F17BC1131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3794629"/>
            <a:ext cx="3947160" cy="449711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74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1640-EF98-CCD5-2B89-A4FC87A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23D644-3D23-78E9-3BB5-8527DA9E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4EC92-9F5B-65C4-7C9D-22CEC7E1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B84FF-ABCE-3444-9488-E4393846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3" y="2137134"/>
            <a:ext cx="3863978" cy="4328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AF8C7-38DA-F11B-E607-AF0D6AC543FA}"/>
              </a:ext>
            </a:extLst>
          </p:cNvPr>
          <p:cNvSpPr/>
          <p:nvPr/>
        </p:nvSpPr>
        <p:spPr>
          <a:xfrm>
            <a:off x="785671" y="4054587"/>
            <a:ext cx="4152089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6C5F4C-4F21-C2D7-5B21-301925F15EE1}"/>
              </a:ext>
            </a:extLst>
          </p:cNvPr>
          <p:cNvSpPr/>
          <p:nvPr/>
        </p:nvSpPr>
        <p:spPr>
          <a:xfrm>
            <a:off x="5091062" y="413099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B44AD-703B-C2AE-1369-C3CD09A3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3" y="2137134"/>
            <a:ext cx="3863978" cy="4328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80CF06-7488-5E88-66D0-3482781935C3}"/>
              </a:ext>
            </a:extLst>
          </p:cNvPr>
          <p:cNvSpPr/>
          <p:nvPr/>
        </p:nvSpPr>
        <p:spPr>
          <a:xfrm>
            <a:off x="6906157" y="4054587"/>
            <a:ext cx="4152089" cy="83745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31738670-9F50-6FB0-1ED7-D4A5FD51870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</p:spTree>
    <p:extLst>
      <p:ext uri="{BB962C8B-B14F-4D97-AF65-F5344CB8AC3E}">
        <p14:creationId xmlns:p14="http://schemas.microsoft.com/office/powerpoint/2010/main" val="70456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6872-CF7A-7E21-0395-DED6B8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8AFB9-8563-DA5A-9D0B-18C6292E9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5CC7-C43A-F570-E7CF-D7590242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2319785"/>
            <a:ext cx="4707926" cy="35309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00704-7738-948C-28BA-63DEDA8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0520A4-4351-9467-473A-F4C0CCF83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58B-A761-7A57-70E2-B8F1586C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2511-CF47-D932-EE86-D3232A2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7B4C-9E8C-DF2E-EBB0-32BE0AA0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D5926-2DC1-CB5F-6AA7-AC441C9C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60301-8088-05FC-6178-7693984A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5B097128-B9C7-4C71-D2D3-CE772D4D57EB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9BB78FD1-1F44-9A9B-66A0-879AA21BF021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8B28FDD2-1A40-05B8-C504-F47B7F396723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7B220E37-EA03-6EA5-BF15-CBD040CA41C3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110F2-E4FF-1E04-EEB4-65459F335FB0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CB3E9-3820-3ACA-2E55-1FACC3207779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D9176-1421-5EA4-6888-EAD9AB464E10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42C1B-BA29-11CD-728A-582D3E57250E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D73A-F266-36D4-049F-959C532044E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CA48D-96F7-8181-AE49-525863D1E811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beach.png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AEF42F-8D3C-8F13-D24B-8A0738E0676F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0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A64-3A5C-F726-9168-67BB06B0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262566-AFDB-2561-FE71-425365FE4F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2B2E26-ACAB-562B-A495-EFDF3781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2B2DAA-0DD7-6883-BD45-641E959E1B8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Better Solution…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56677-E864-2534-F5B9-D87E3F219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742" y1="12921" x2="64494" y2="18977"/>
                        <a14:foregroundMark x1="64494" y1="18977" x2="53034" y2="13594"/>
                        <a14:foregroundMark x1="53034" y1="13594" x2="20337" y2="1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4" y="2174245"/>
            <a:ext cx="5277707" cy="4405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D3304-1E5F-7DEC-6B66-6724CD1B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94831" y="3588577"/>
            <a:ext cx="1801738" cy="16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98864-367F-846F-F27A-F042140273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01" y="2636520"/>
            <a:ext cx="3337394" cy="2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CF37E-2FC8-1011-0506-6605281F5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1" y="3831782"/>
            <a:ext cx="2680716" cy="23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7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A4E8D-E3A9-65E9-EECF-724BBCF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BD01AD-7676-E188-9BCD-FD7E5E484F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8EA7F-7A18-18CE-197D-242EBCC1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1072B-2E4D-870B-DF4B-AFA48B50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3" y="2137134"/>
            <a:ext cx="3863978" cy="4328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186D84-9D4F-8DE9-9FC4-88CF7F1BDFC2}"/>
              </a:ext>
            </a:extLst>
          </p:cNvPr>
          <p:cNvSpPr/>
          <p:nvPr/>
        </p:nvSpPr>
        <p:spPr>
          <a:xfrm>
            <a:off x="785671" y="4054587"/>
            <a:ext cx="4152089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oogle Shape;867;p33">
            <a:extLst>
              <a:ext uri="{FF2B5EF4-FFF2-40B4-BE49-F238E27FC236}">
                <a16:creationId xmlns:a16="http://schemas.microsoft.com/office/drawing/2014/main" id="{79828962-DEF9-7354-5C52-0234D2441CF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Better Solution…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6D8A-04FA-E299-4A08-628B8677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74" y="2114392"/>
            <a:ext cx="3865329" cy="4351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84B03F-B0F8-3122-AEAB-7A6D7B6BCE64}"/>
              </a:ext>
            </a:extLst>
          </p:cNvPr>
          <p:cNvSpPr/>
          <p:nvPr/>
        </p:nvSpPr>
        <p:spPr>
          <a:xfrm>
            <a:off x="7057525" y="4054586"/>
            <a:ext cx="4075296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E7FDC69-8FAC-0EC8-4751-3309C2C3376D}"/>
              </a:ext>
            </a:extLst>
          </p:cNvPr>
          <p:cNvSpPr/>
          <p:nvPr/>
        </p:nvSpPr>
        <p:spPr>
          <a:xfrm>
            <a:off x="5214354" y="416501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0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49D8-BDDB-46BD-3124-18CB652C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7A8BE-B55A-1B3B-3ECB-A2CD8DFBA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2C7C3-6FE4-AA29-130C-1CB3730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A1E8ED0-CD62-3D22-E31B-31AB6999303B}"/>
              </a:ext>
            </a:extLst>
          </p:cNvPr>
          <p:cNvSpPr txBox="1">
            <a:spLocks/>
          </p:cNvSpPr>
          <p:nvPr/>
        </p:nvSpPr>
        <p:spPr>
          <a:xfrm>
            <a:off x="1919020" y="143850"/>
            <a:ext cx="83539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to Stop Turtle?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8F93-7CB5-A830-B9B0-A3E837BD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55011-45C6-7DC8-C577-ABB73058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8" y="5135922"/>
            <a:ext cx="849120" cy="6082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A1BB82-85F5-EBE1-5CD9-6C6A8F00E75F}"/>
              </a:ext>
            </a:extLst>
          </p:cNvPr>
          <p:cNvCxnSpPr/>
          <p:nvPr/>
        </p:nvCxnSpPr>
        <p:spPr>
          <a:xfrm flipV="1">
            <a:off x="362414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9A4C70E-7341-A3BB-BE09-D7997CA57E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7800" y="5309091"/>
            <a:ext cx="408102" cy="37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1C2C1C-FBC4-99A3-A92C-934F80BE3B46}"/>
              </a:ext>
            </a:extLst>
          </p:cNvPr>
          <p:cNvSpPr txBox="1"/>
          <p:nvPr/>
        </p:nvSpPr>
        <p:spPr>
          <a:xfrm>
            <a:off x="7635141" y="2912121"/>
            <a:ext cx="3459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Turtle continues to move after colliding with the crab…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1BDF49-3E73-1438-75E1-418F52AED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28" y="5220445"/>
            <a:ext cx="849121" cy="731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8E172-3E53-1D0F-8470-9BF49DF2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19097" y="3914292"/>
            <a:ext cx="408102" cy="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7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F191-4D20-8B19-5E98-4A059AFA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8D861F-AFAF-3344-52F1-723767ECB8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FCD9A8-026D-CE69-B124-1E44F577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3B4FDE-4A4A-0C74-B3F3-8B87CAF7880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We Can Stop Turtle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4EE4A-A1FC-CE66-15B5-3EBF0B9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3" y="2098901"/>
            <a:ext cx="4530254" cy="452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A9809-0D9B-947E-D5F0-5B8F4342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183">
            <a:off x="1851616" y="2512508"/>
            <a:ext cx="1005927" cy="62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EB557-5111-891C-2399-9A33265D9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9467">
            <a:off x="4342759" y="2610545"/>
            <a:ext cx="1005927" cy="624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F342E-4815-ECA5-9377-B43A151696F7}"/>
              </a:ext>
            </a:extLst>
          </p:cNvPr>
          <p:cNvSpPr txBox="1"/>
          <p:nvPr/>
        </p:nvSpPr>
        <p:spPr>
          <a:xfrm>
            <a:off x="6421675" y="3007835"/>
            <a:ext cx="464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can be the God and stop everything by clicking the </a:t>
            </a:r>
            <a:r>
              <a:rPr lang="en-US" altLang="zh-CN" sz="3600" dirty="0">
                <a:solidFill>
                  <a:srgbClr val="F66A6A"/>
                </a:solidFill>
                <a:latin typeface="High Tower Text" panose="02040502050506030303" pitchFamily="18" charset="0"/>
              </a:rPr>
              <a:t>STOP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button, but…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81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37162-F389-3603-D076-9794421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9BE9AB-5981-EA37-932C-33C4B11438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A34CB-606A-6B37-E19C-6365936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813E263-C3C8-6051-EDA4-4F59E0BDAD7A}"/>
              </a:ext>
            </a:extLst>
          </p:cNvPr>
          <p:cNvSpPr txBox="1">
            <a:spLocks/>
          </p:cNvSpPr>
          <p:nvPr/>
        </p:nvSpPr>
        <p:spPr>
          <a:xfrm>
            <a:off x="1290370" y="143850"/>
            <a:ext cx="96112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Game Should Stop Turtle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E4480-A67B-102D-6572-140137E4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6" y="2205050"/>
            <a:ext cx="5200934" cy="3898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FCAFF-6BA8-4B21-25EE-0EA3308AF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86" y="4727165"/>
            <a:ext cx="1775954" cy="1671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38528F-1353-7F02-2369-ED06927E204C}"/>
              </a:ext>
            </a:extLst>
          </p:cNvPr>
          <p:cNvSpPr txBox="1"/>
          <p:nvPr/>
        </p:nvSpPr>
        <p:spPr>
          <a:xfrm>
            <a:off x="6735021" y="3125716"/>
            <a:ext cx="4645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… the game should stop itself when it is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game over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4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B982-1527-0FD8-0C9A-83AB4B5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35361D-34B7-16FA-4147-608E49DB35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CF772-3006-C8DB-87EF-8D34A4DB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467BCA-63F6-845A-10C6-72311F6919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Crab is the God!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3D129-66AA-8EAE-E823-030E4997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9" y="4459559"/>
            <a:ext cx="2743200" cy="1964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39F08-A2DD-7353-9C24-B4A2016B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14" y="2126298"/>
            <a:ext cx="3865329" cy="4351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B0E77-216F-7BEC-D3FC-E11D0F738FA9}"/>
              </a:ext>
            </a:extLst>
          </p:cNvPr>
          <p:cNvSpPr/>
          <p:nvPr/>
        </p:nvSpPr>
        <p:spPr>
          <a:xfrm>
            <a:off x="6353864" y="4054586"/>
            <a:ext cx="4075296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C70461A-B1DC-FB60-C5BB-3E0673487973}"/>
              </a:ext>
            </a:extLst>
          </p:cNvPr>
          <p:cNvSpPr/>
          <p:nvPr/>
        </p:nvSpPr>
        <p:spPr>
          <a:xfrm rot="1215169">
            <a:off x="2466473" y="2021766"/>
            <a:ext cx="2918460" cy="236982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2831B-5491-9CE9-275A-E44FC0794682}"/>
              </a:ext>
            </a:extLst>
          </p:cNvPr>
          <p:cNvSpPr txBox="1"/>
          <p:nvPr/>
        </p:nvSpPr>
        <p:spPr>
          <a:xfrm>
            <a:off x="2629157" y="2484926"/>
            <a:ext cx="2630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 know when I touch the turtle!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17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F7BA-3CA7-6474-5C05-3E9F04FD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01A961-7B6C-459E-F5BB-2919351B50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E1D2B-6ECC-820A-25C1-4CCA2DA0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5F4421A-E0DA-28B8-5046-4B8FC487BC0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 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2DA44-8474-4812-93F9-77B614BA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99" y="2345506"/>
            <a:ext cx="2560961" cy="15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4842C-9713-D262-3F04-C2A552ADD95E}"/>
              </a:ext>
            </a:extLst>
          </p:cNvPr>
          <p:cNvSpPr txBox="1"/>
          <p:nvPr/>
        </p:nvSpPr>
        <p:spPr>
          <a:xfrm>
            <a:off x="1073361" y="4210726"/>
            <a:ext cx="3841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all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button, but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We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need to click it!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8CA1B-3DB2-0DC9-F57B-C402AB22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90" y="2599055"/>
            <a:ext cx="2696528" cy="1135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8C773-C439-2F4C-8019-BEF35E2512F8}"/>
              </a:ext>
            </a:extLst>
          </p:cNvPr>
          <p:cNvSpPr txBox="1"/>
          <p:nvPr/>
        </p:nvSpPr>
        <p:spPr>
          <a:xfrm>
            <a:off x="6900478" y="4208365"/>
            <a:ext cx="353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all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block, the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Crab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can do it!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18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F0A3D-E650-AA6E-6D31-3866D8DE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F60D9-70C7-B878-2706-2FDE891DAA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8E5BD-1B16-5C83-8E40-34BE6AF9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9641-123C-7618-C145-D659A7CF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9" y="4459559"/>
            <a:ext cx="2743200" cy="196491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CE8C326-43A3-57B0-F9CF-CEC6AA40FB9D}"/>
              </a:ext>
            </a:extLst>
          </p:cNvPr>
          <p:cNvSpPr/>
          <p:nvPr/>
        </p:nvSpPr>
        <p:spPr>
          <a:xfrm rot="1215169">
            <a:off x="2466473" y="2021766"/>
            <a:ext cx="2918460" cy="236982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FF7B2-500F-E189-A010-701C1A3D9B4C}"/>
              </a:ext>
            </a:extLst>
          </p:cNvPr>
          <p:cNvSpPr txBox="1"/>
          <p:nvPr/>
        </p:nvSpPr>
        <p:spPr>
          <a:xfrm>
            <a:off x="2461407" y="2316401"/>
            <a:ext cx="3071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 can stop the turtle and everything in the game!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DE0945-4F43-3B84-7053-B4B06417E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93" y="1991351"/>
            <a:ext cx="3558370" cy="4471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4CB06E-0BE8-C533-8ECF-CB5698D03218}"/>
              </a:ext>
            </a:extLst>
          </p:cNvPr>
          <p:cNvSpPr/>
          <p:nvPr/>
        </p:nvSpPr>
        <p:spPr>
          <a:xfrm>
            <a:off x="6803444" y="5822833"/>
            <a:ext cx="1487116" cy="74560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CA6E4DFE-15AF-0470-8760-3ADCA078780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Crab is the God!</a:t>
            </a:r>
          </a:p>
        </p:txBody>
      </p:sp>
    </p:spTree>
    <p:extLst>
      <p:ext uri="{BB962C8B-B14F-4D97-AF65-F5344CB8AC3E}">
        <p14:creationId xmlns:p14="http://schemas.microsoft.com/office/powerpoint/2010/main" val="3400211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D4E7-2568-1324-EB39-B2CA50C4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268CE6-0D9A-5BF0-F574-92893D71B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FB2C-2CA9-D16E-B86A-2854301B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A6CFAB4-E7D0-EFB9-E920-7987A0B88AFC}"/>
              </a:ext>
            </a:extLst>
          </p:cNvPr>
          <p:cNvSpPr txBox="1">
            <a:spLocks/>
          </p:cNvSpPr>
          <p:nvPr/>
        </p:nvSpPr>
        <p:spPr>
          <a:xfrm>
            <a:off x="1919020" y="143850"/>
            <a:ext cx="83539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to Stop Turtle?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5A2BB-A167-197F-FF12-10CDADA29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9E6F6-2D15-2656-659E-E5EE9B04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8" y="5135922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922CC-81C1-87AD-168E-08E5C3A85A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7800" y="5309091"/>
            <a:ext cx="408102" cy="37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6191A-0325-3688-2785-062A8980ABC0}"/>
              </a:ext>
            </a:extLst>
          </p:cNvPr>
          <p:cNvSpPr txBox="1"/>
          <p:nvPr/>
        </p:nvSpPr>
        <p:spPr>
          <a:xfrm>
            <a:off x="7635141" y="3197405"/>
            <a:ext cx="3459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Nobody moves after a collision! Hooray!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5B2539-0AAE-724B-74B9-59A84E726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28" y="5220445"/>
            <a:ext cx="849121" cy="731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27EAB-BA65-4BE1-70E3-7D72AD945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91" y="5190755"/>
            <a:ext cx="471851" cy="444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3C767-F2C9-69B4-C007-CD51B8296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25" y="4814309"/>
            <a:ext cx="471851" cy="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572958" y="2780121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control game character with keyboard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keys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608FA-8F30-DA87-86AE-3B8959BAD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29" y="3512536"/>
            <a:ext cx="3653302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1CF7-669C-AEA2-EBE2-F56E756D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791B-821A-1606-6691-70FC614D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9199-D2E4-73B1-F98B-6ACC3998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A4EE251-7237-FF8D-BC3D-2B43EA3AB4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Turtle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EEEB-8DF3-165C-E8ED-E79B4BDA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F4C3-2B21-4728-43E9-D8CCB116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58C58-97CA-8624-79AD-05CE0ABA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6D9-E933-CE02-B1DD-7996EFC7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6EFF4-0BA0-91FC-339F-E4727BC8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BDC34A78-500A-2922-9D75-97139BB720B2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FED1625B-35F9-365C-3881-1FA63C85DB32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2702022-B664-89EB-2A02-6DC272324B92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3C35D77-2AB1-A8A2-087B-980176C76E64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2D811-C83B-7005-C94D-D60703DCA27A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B7E34-D27F-76F6-7F94-1CC667C6589F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79854-ED7E-C425-2D47-F0B18A16384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2AE4C-B04E-6A59-7964-5B9DD58E7A2A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1E239-2884-4528-4B00-760B7E8BA8B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35575-CE19-4AB5-CCAD-D5733A8039CA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turtle.png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05C06E7E-0CF0-E7AA-1419-6035A0409745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8636-3B2C-6F2C-E85B-34B1F17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9" y="2150475"/>
            <a:ext cx="4057530" cy="3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8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B25E-68E2-1598-3348-90A3F275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6E3CEC-48FB-CCD3-037F-5EAEC7E16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69A34-9498-41F9-6134-0F5D7FE8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BD25CEA-3138-8C59-7AFC-5829EBEDB83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4B765-A68B-5AD3-E469-AFE1AF424A88}"/>
              </a:ext>
            </a:extLst>
          </p:cNvPr>
          <p:cNvSpPr txBox="1"/>
          <p:nvPr/>
        </p:nvSpPr>
        <p:spPr>
          <a:xfrm>
            <a:off x="1265762" y="2856321"/>
            <a:ext cx="46994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start scripts by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pressing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keyboard keys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E6B0C-92AA-A1B3-20D2-11AAD70C5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1" b="95535" l="9847" r="89898">
                        <a14:foregroundMark x1="65857" y1="9099" x2="65857" y2="9099"/>
                        <a14:foregroundMark x1="65857" y1="9099" x2="65857" y2="9099"/>
                        <a14:foregroundMark x1="65857" y1="9099" x2="65857" y2="9099"/>
                        <a14:foregroundMark x1="23529" y1="4971" x2="44885" y2="12216"/>
                        <a14:foregroundMark x1="44885" y1="12216" x2="69309" y2="13985"/>
                        <a14:foregroundMark x1="69309" y1="13985" x2="72762" y2="11373"/>
                        <a14:foregroundMark x1="75064" y1="11373" x2="73785" y2="11373"/>
                        <a14:foregroundMark x1="13811" y1="27211" x2="15090" y2="63521"/>
                        <a14:foregroundMark x1="15090" y1="63521" x2="32097" y2="82140"/>
                        <a14:foregroundMark x1="32097" y1="82140" x2="62532" y2="75316"/>
                        <a14:foregroundMark x1="62532" y1="75316" x2="59335" y2="39680"/>
                        <a14:foregroundMark x1="59335" y1="39680" x2="30179" y2="24179"/>
                        <a14:foregroundMark x1="30179" y1="24179" x2="13555" y2="27885"/>
                        <a14:foregroundMark x1="13555" y1="27885" x2="12788" y2="30329"/>
                        <a14:foregroundMark x1="23529" y1="31592" x2="32864" y2="38163"/>
                        <a14:foregroundMark x1="13299" y1="74558" x2="24680" y2="92165"/>
                        <a14:foregroundMark x1="24680" y1="92165" x2="54348" y2="92334"/>
                        <a14:foregroundMark x1="54348" y1="92334" x2="58824" y2="78854"/>
                        <a14:foregroundMark x1="58824" y1="78854" x2="37212" y2="70767"/>
                        <a14:foregroundMark x1="37212" y1="70767" x2="33376" y2="71104"/>
                        <a14:foregroundMark x1="72251" y1="21988" x2="72251" y2="83488"/>
                        <a14:foregroundMark x1="72251" y1="83488" x2="80946" y2="68324"/>
                        <a14:foregroundMark x1="80946" y1="68324" x2="78133" y2="28981"/>
                        <a14:foregroundMark x1="78133" y1="28981" x2="73018" y2="21820"/>
                        <a14:foregroundMark x1="66880" y1="78939" x2="74936" y2="95535"/>
                        <a14:foregroundMark x1="74936" y1="95535" x2="81458" y2="82477"/>
                        <a14:foregroundMark x1="81458" y1="82477" x2="66880" y2="8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1" y="2020606"/>
            <a:ext cx="3033150" cy="46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5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1B46-750A-1F4C-75D0-469EFC33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770C98-DB48-92AD-9FAD-0B91C3D5C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63BA1-552C-93F2-CE8D-61B73B38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636D6B6-3DF5-0F14-11E6-AFA4FBC0426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44EF2-054D-2F85-8504-ED88D1249192}"/>
              </a:ext>
            </a:extLst>
          </p:cNvPr>
          <p:cNvSpPr txBox="1"/>
          <p:nvPr/>
        </p:nvSpPr>
        <p:spPr>
          <a:xfrm>
            <a:off x="905641" y="3111713"/>
            <a:ext cx="4189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are </a:t>
            </a:r>
            <a:r>
              <a:rPr lang="en-US" altLang="zh-CN" sz="4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 blocks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C64A8-9C73-0370-4BBC-8B4F31B6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85" y="2956667"/>
            <a:ext cx="2520822" cy="43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D7F92-E1A2-5441-0422-498130D8E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9" y="2956667"/>
            <a:ext cx="2961829" cy="43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CECB9-16B2-5CBA-82E3-3311FFB70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85" y="2301240"/>
            <a:ext cx="2226816" cy="43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A4580-4DE0-4C1D-E504-388D2F3A5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79" y="2301240"/>
            <a:ext cx="2934606" cy="43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B6E6A-BDD4-B56F-418F-B416B7F96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79" y="3697968"/>
            <a:ext cx="1519607" cy="417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1E0877-C914-6249-4DEE-D44C4EAF2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51" y="4995852"/>
            <a:ext cx="1107067" cy="417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3942F6-FD1C-525E-1D47-A5D65078E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51" y="4349383"/>
            <a:ext cx="1483052" cy="41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5F6F0-04F2-4076-F4FD-2B4E92875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67" y="5677331"/>
            <a:ext cx="2438680" cy="417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B8031-2B51-6D9A-F44C-CBB6C35F8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51" y="3702914"/>
            <a:ext cx="1613602" cy="417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561E77-DAC3-1F6C-D834-47B03255D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79" y="5016326"/>
            <a:ext cx="1519607" cy="417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0C458A-E042-F5DE-53B2-BF3EDF8412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79" y="4355321"/>
            <a:ext cx="1519607" cy="4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29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FE42-0CBA-8FE0-7B3F-42BA51C3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712889-8D48-CE89-A873-3F4A929FC7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8500E-C98F-E5BA-754A-E32AFE8E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2FB397F-9692-2B35-429C-5A67652DF1D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B26A2-4541-CA8F-C3C0-E93CE9EB2C9A}"/>
              </a:ext>
            </a:extLst>
          </p:cNvPr>
          <p:cNvSpPr txBox="1"/>
          <p:nvPr/>
        </p:nvSpPr>
        <p:spPr>
          <a:xfrm>
            <a:off x="1293091" y="2554497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repeat until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 Boolean block says “</a:t>
            </a:r>
            <a:r>
              <a:rPr lang="en-US" altLang="zh-CN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” or “</a:t>
            </a:r>
            <a:r>
              <a:rPr lang="en-US" altLang="zh-CN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”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19676-51DF-DFDE-92AE-0DE67E1B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0" y="2711541"/>
            <a:ext cx="3756660" cy="26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9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641F-EDE7-55C7-4425-CE5A980B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24B8DB-1702-D94E-C498-4F325D6F99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45FB5-58D4-7FDC-ABE4-AB41B0B7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CA0C833-5838-D5AB-2A69-DAD0C75CA3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DC3-21E3-E3AC-0B21-19D4D9AC5CA8}"/>
              </a:ext>
            </a:extLst>
          </p:cNvPr>
          <p:cNvSpPr txBox="1"/>
          <p:nvPr/>
        </p:nvSpPr>
        <p:spPr>
          <a:xfrm>
            <a:off x="1293091" y="2554497"/>
            <a:ext cx="40485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check is a sprite is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touching a color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on the stage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555E5-94A1-7904-8B41-DE7C56075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61" y="2226843"/>
            <a:ext cx="3350260" cy="65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DA049-91D3-26CF-544C-6E490239E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07" y="2882151"/>
            <a:ext cx="2398074" cy="373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8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CEBD-4C24-09B5-B1E4-50742C1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25B829-C9B4-596A-10CF-5017D92DB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0121A-8096-6560-5551-B4EF337D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23F533F-6F8E-5078-EB11-EEC071C4308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E5835-A5DD-1067-CAEB-F543BF5234BA}"/>
              </a:ext>
            </a:extLst>
          </p:cNvPr>
          <p:cNvSpPr txBox="1"/>
          <p:nvPr/>
        </p:nvSpPr>
        <p:spPr>
          <a:xfrm>
            <a:off x="1293090" y="2554497"/>
            <a:ext cx="4277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check is a sprite is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touching another sprite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on the stage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F9C6D-5491-1A41-232D-A3685327D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742" y1="12921" x2="64494" y2="18977"/>
                        <a14:foregroundMark x1="64494" y1="18977" x2="53034" y2="13594"/>
                        <a14:foregroundMark x1="53034" y1="13594" x2="20337" y2="1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54" y="2036075"/>
            <a:ext cx="5277707" cy="44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2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4EB80-5AA6-F553-B9FC-AA538BEE6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2E24B0-5B53-7758-FFFD-27100785B3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B65D1-521E-D875-5223-1DA391AE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1B9CA6-B50C-6964-C526-5178644DA8D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E6DD6-7D8C-3BDD-6DEA-DF1484D0D9EB}"/>
              </a:ext>
            </a:extLst>
          </p:cNvPr>
          <p:cNvSpPr txBox="1"/>
          <p:nvPr/>
        </p:nvSpPr>
        <p:spPr>
          <a:xfrm>
            <a:off x="1502641" y="2941050"/>
            <a:ext cx="3667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everything </a:t>
            </a:r>
            <a:r>
              <a:rPr lang="en-US" altLang="zh-CN" sz="4400" dirty="0">
                <a:solidFill>
                  <a:schemeClr val="bg1">
                    <a:lumMod val="85000"/>
                  </a:schemeClr>
                </a:solidFill>
                <a:latin typeface="High Tower Text" panose="02040502050506030303" pitchFamily="18" charset="0"/>
              </a:rPr>
              <a:t>in a project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B418-1141-E8D4-73F1-64A88635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90" y="3429000"/>
            <a:ext cx="2696528" cy="11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4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51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the crab to start at a random x position?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sound effect when turtle reaches ocean?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sound effect when crab catches turtle?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more crabs?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crabs bounce around on the stage instead?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stop all the crab when turtle reaches the ocean?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479D-72F2-18AA-D182-6BF9A102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4E32DD-2D9D-CF11-D83F-C82D8D0033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772C7D-E3F7-2165-DA73-21F331F6C18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A4925-ACD0-0FAB-C2D9-EBA041B13FF1}"/>
              </a:ext>
            </a:extLst>
          </p:cNvPr>
          <p:cNvSpPr txBox="1"/>
          <p:nvPr/>
        </p:nvSpPr>
        <p:spPr>
          <a:xfrm>
            <a:off x="1265150" y="2117180"/>
            <a:ext cx="9727970" cy="51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a timer to time the turtle and make it say the out the time when it reaches the ocean?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using only the left the right arrow keys to control the turtle. This time the left arrow key is going to turn the turtle to the left a small number of degrees, e.g. 15 degrees. Similar, the right arrow is going to turn the turtle to the right a small number of degrees.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314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C6BB1-CCC3-CE7F-C092-B4C9E047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6" y="2032290"/>
            <a:ext cx="2507309" cy="434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A53A9-A7B7-254E-2E22-58682FF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0" y="2032290"/>
            <a:ext cx="5787389" cy="43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73BBE-9DD5-9215-4D58-4A05CC7A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9" y="5854785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BE8B3-DF5D-3DF2-E95F-EA3052F0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8" y="3235570"/>
            <a:ext cx="422589" cy="3868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41C2C-A3E8-6A4D-AA7A-DBAC65B826B3}"/>
              </a:ext>
            </a:extLst>
          </p:cNvPr>
          <p:cNvCxnSpPr>
            <a:cxnSpLocks/>
          </p:cNvCxnSpPr>
          <p:nvPr/>
        </p:nvCxnSpPr>
        <p:spPr>
          <a:xfrm flipV="1">
            <a:off x="3716982" y="3855720"/>
            <a:ext cx="0" cy="181356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1957120" y="143850"/>
            <a:ext cx="82777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6767C-3CAD-9D6D-D5B6-B45FBC38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1E1F1-7F19-87D9-27FD-571ECD57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D2FB-35F4-44B3-8EA4-FD48C599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1D67F-BBE2-1877-4D6D-183B9F5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33FA1-7302-2371-600F-0C87E79A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5" y="5288894"/>
            <a:ext cx="1872867" cy="58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838D4-952A-DF04-CCDD-941B9B8C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54" y="5297791"/>
            <a:ext cx="1961063" cy="581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1231F6-D1CD-9A19-38EC-441D18DC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6" y="5297791"/>
            <a:ext cx="1872867" cy="581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2DA33-E2FE-32C9-F7DB-703B843D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08" y="5297791"/>
            <a:ext cx="1924747" cy="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40241</TotalTime>
  <Words>776</Words>
  <Application>Microsoft Office PowerPoint</Application>
  <PresentationFormat>Widescreen</PresentationFormat>
  <Paragraphs>183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1228</cp:revision>
  <dcterms:created xsi:type="dcterms:W3CDTF">2024-03-25T08:29:58Z</dcterms:created>
  <dcterms:modified xsi:type="dcterms:W3CDTF">2025-01-02T03:28:24Z</dcterms:modified>
</cp:coreProperties>
</file>